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3146-4465-58BB-7082-709971CA8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3CEE4-E799-F1F0-C7AB-59ED83F5A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67FC-C317-8CBA-B480-3B2ECD94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55B3-4695-9BF0-DB69-FEC52F6D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5E2C-CEBA-B8A3-42E3-3424B9C7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250-7352-03CD-6250-802CEA2E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37F51-EE80-6E68-30A8-68DD0A9DC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7A169-CAE9-1F22-871F-78375B22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A9CA-0199-0CDE-3130-C2F3684A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1EC10-327B-9CC2-29AB-AFDB8D51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1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208C4-AC85-E490-0ECF-97A91F4AF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73F61-D3ED-D1BB-0C3F-C1D38E9FC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5314-035E-85AB-5AA9-EEB42AA4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9F89-BA5F-B17E-45E8-82FA6689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30816-FFE9-4377-8299-D5AAB9A1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9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9035-1539-ADC5-2EBA-B0131C62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3EE7-4406-EF1B-79C3-ACDE2A3E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3FCF6-5302-8F34-7A9E-850E5701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26B9-090B-37A1-C326-7954B82E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2E89-D835-0823-97A3-1FB1FBD3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9D95-6731-8EA6-E551-5AA449C8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1C6F4-410B-9452-EB2F-46F398C1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7EA8-12B8-73B3-75B9-DCFA20A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7F846-F391-6E18-259E-0D49E94A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368B6-0E90-1B97-BF46-30531A0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4D56-9209-0838-6D87-3891B379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9CCB-F309-0AD0-F141-349D226D4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04185-3C8B-0CF2-63FC-3F59740EB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D37D1-027C-2379-BEB4-835116BA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76082-AF0B-9255-7E8B-06968767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2B30-E3DB-9C6D-8855-F0967A2E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188C-15CA-A15C-8CA0-E4CF6E76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1B24B-76AA-6811-3BB1-D93FF108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3DE6D-3664-A443-4B68-1C41B97DD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22A55-8519-6916-1AD3-FCAA64BC8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F70F9-8EEB-2B32-2421-7F39073FC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C5500-F94F-8E39-02E8-3B759F8C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6C9C1-2095-3775-A857-AA998B05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7A850-566C-2C10-ADCF-48A5CE87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0B0B-8BF7-5287-B752-D2B5DBFD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33F82-D3BE-CEA8-98EF-AF213ADE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F8BC5-3B1C-E806-D670-9C328663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DD4E6-593C-3036-1A58-E060FD5F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7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114A9-7527-13DF-BE9D-50330159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94F14-6DDF-CCD1-1619-1671EA30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4D4BD-2E69-73F5-8F76-4AF421E7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5358-321B-EAFE-E9CE-0B0BCDC5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05E30-9985-F5C2-E385-C4AA2379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E7C4-FEA8-5702-293F-D0F2DA31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940F4-B168-3E6F-52DC-FB0A5582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39693-DAF2-2438-33B2-405CF57A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1909A-6D5F-0D88-8AE1-6714F884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B8EE-F8B3-2B36-EEB9-521CAA85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77369-DDED-3F66-7D94-B6CC3DBC1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FF82F-3F44-5007-F1C1-907F14B9D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989A0-8138-DE9B-DCEF-960BC0FA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89B6-CFB8-7A60-5A73-D951147F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A6612-1EF5-589B-E604-E7FE8381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5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98E4A-02A2-37C5-930D-7551E1FD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39737-3E8D-3F21-BB59-2FD81A74B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E604-B05D-58A1-5BA0-EA22A0C2F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7D84-A616-44B0-BE68-B8B4A347E9C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C68D-7952-EAED-D6A1-1FB46FF7D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F05A-D9DD-0812-6796-1E2201E8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EFB0-D8E9-4695-86BF-AA4AC6E4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24A1E3-7548-6546-2978-9A67C765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.map() example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3F2ACAC-B69C-5E00-1E54-7A9980854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55"/>
    </mc:Choice>
    <mc:Fallback>
      <p:transition spd="slow" advTm="101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.map()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.map() example</dc:title>
  <dc:creator>Kimberly Uresti</dc:creator>
  <cp:lastModifiedBy>Kimberly Uresti</cp:lastModifiedBy>
  <cp:revision>1</cp:revision>
  <dcterms:created xsi:type="dcterms:W3CDTF">2023-02-27T17:55:37Z</dcterms:created>
  <dcterms:modified xsi:type="dcterms:W3CDTF">2023-02-27T18:29:15Z</dcterms:modified>
</cp:coreProperties>
</file>